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7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6.png"/><Relationship Id="rId4" Type="http://schemas.openxmlformats.org/officeDocument/2006/relationships/image" Target="../media/image81.gif"/><Relationship Id="rId9" Type="http://schemas.openxmlformats.org/officeDocument/2006/relationships/image" Target="../media/image84.gif"/><Relationship Id="rId5" Type="http://schemas.openxmlformats.org/officeDocument/2006/relationships/image" Target="../media/image80.gif"/><Relationship Id="rId6" Type="http://schemas.openxmlformats.org/officeDocument/2006/relationships/image" Target="../media/image89.gif"/><Relationship Id="rId7" Type="http://schemas.openxmlformats.org/officeDocument/2006/relationships/image" Target="../media/image83.gif"/><Relationship Id="rId8" Type="http://schemas.openxmlformats.org/officeDocument/2006/relationships/image" Target="../media/image79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gif"/><Relationship Id="rId10" Type="http://schemas.openxmlformats.org/officeDocument/2006/relationships/image" Target="../media/image84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6.png"/><Relationship Id="rId4" Type="http://schemas.openxmlformats.org/officeDocument/2006/relationships/image" Target="../media/image88.gif"/><Relationship Id="rId9" Type="http://schemas.openxmlformats.org/officeDocument/2006/relationships/image" Target="../media/image79.gif"/><Relationship Id="rId5" Type="http://schemas.openxmlformats.org/officeDocument/2006/relationships/image" Target="../media/image81.gif"/><Relationship Id="rId6" Type="http://schemas.openxmlformats.org/officeDocument/2006/relationships/image" Target="../media/image80.gif"/><Relationship Id="rId7" Type="http://schemas.openxmlformats.org/officeDocument/2006/relationships/image" Target="../media/image89.gif"/><Relationship Id="rId8" Type="http://schemas.openxmlformats.org/officeDocument/2006/relationships/image" Target="../media/image83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94.gif"/><Relationship Id="rId11" Type="http://schemas.openxmlformats.org/officeDocument/2006/relationships/image" Target="../media/image91.gif"/><Relationship Id="rId10" Type="http://schemas.openxmlformats.org/officeDocument/2006/relationships/image" Target="../media/image87.gif"/><Relationship Id="rId21" Type="http://schemas.openxmlformats.org/officeDocument/2006/relationships/image" Target="../media/image93.gif"/><Relationship Id="rId13" Type="http://schemas.openxmlformats.org/officeDocument/2006/relationships/image" Target="../media/image95.gif"/><Relationship Id="rId12" Type="http://schemas.openxmlformats.org/officeDocument/2006/relationships/image" Target="../media/image90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6.png"/><Relationship Id="rId4" Type="http://schemas.openxmlformats.org/officeDocument/2006/relationships/image" Target="../media/image81.gif"/><Relationship Id="rId9" Type="http://schemas.openxmlformats.org/officeDocument/2006/relationships/image" Target="../media/image84.gif"/><Relationship Id="rId15" Type="http://schemas.openxmlformats.org/officeDocument/2006/relationships/image" Target="../media/image96.gif"/><Relationship Id="rId14" Type="http://schemas.openxmlformats.org/officeDocument/2006/relationships/image" Target="../media/image98.gif"/><Relationship Id="rId17" Type="http://schemas.openxmlformats.org/officeDocument/2006/relationships/image" Target="../media/image99.gif"/><Relationship Id="rId16" Type="http://schemas.openxmlformats.org/officeDocument/2006/relationships/image" Target="../media/image92.gif"/><Relationship Id="rId5" Type="http://schemas.openxmlformats.org/officeDocument/2006/relationships/image" Target="../media/image80.gif"/><Relationship Id="rId19" Type="http://schemas.openxmlformats.org/officeDocument/2006/relationships/image" Target="../media/image97.gif"/><Relationship Id="rId6" Type="http://schemas.openxmlformats.org/officeDocument/2006/relationships/image" Target="../media/image89.gif"/><Relationship Id="rId18" Type="http://schemas.openxmlformats.org/officeDocument/2006/relationships/image" Target="../media/image100.gif"/><Relationship Id="rId7" Type="http://schemas.openxmlformats.org/officeDocument/2006/relationships/image" Target="../media/image83.gif"/><Relationship Id="rId8" Type="http://schemas.openxmlformats.org/officeDocument/2006/relationships/image" Target="../media/image79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Relationship Id="rId4" Type="http://schemas.openxmlformats.org/officeDocument/2006/relationships/image" Target="../media/image58.png"/><Relationship Id="rId5" Type="http://schemas.openxmlformats.org/officeDocument/2006/relationships/image" Target="../media/image5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2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2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Relationship Id="rId6" Type="http://schemas.openxmlformats.org/officeDocument/2006/relationships/image" Target="../media/image54.png"/><Relationship Id="rId7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2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Relationship Id="rId6" Type="http://schemas.openxmlformats.org/officeDocument/2006/relationships/image" Target="../media/image54.png"/><Relationship Id="rId7" Type="http://schemas.openxmlformats.org/officeDocument/2006/relationships/image" Target="../media/image5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2.png"/><Relationship Id="rId4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62.png"/><Relationship Id="rId7" Type="http://schemas.openxmlformats.org/officeDocument/2006/relationships/image" Target="../media/image5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76.png"/><Relationship Id="rId7" Type="http://schemas.openxmlformats.org/officeDocument/2006/relationships/image" Target="../media/image64.png"/><Relationship Id="rId8" Type="http://schemas.openxmlformats.org/officeDocument/2006/relationships/image" Target="../media/image6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7.png"/><Relationship Id="rId6" Type="http://schemas.openxmlformats.org/officeDocument/2006/relationships/image" Target="../media/image76.png"/><Relationship Id="rId7" Type="http://schemas.openxmlformats.org/officeDocument/2006/relationships/image" Target="../media/image6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Relationship Id="rId5" Type="http://schemas.openxmlformats.org/officeDocument/2006/relationships/image" Target="../media/image7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0.png"/><Relationship Id="rId4" Type="http://schemas.openxmlformats.org/officeDocument/2006/relationships/image" Target="../media/image75.gif"/><Relationship Id="rId5" Type="http://schemas.openxmlformats.org/officeDocument/2006/relationships/image" Target="../media/image74.gif"/><Relationship Id="rId6" Type="http://schemas.openxmlformats.org/officeDocument/2006/relationships/image" Target="../media/image85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0.png"/><Relationship Id="rId4" Type="http://schemas.openxmlformats.org/officeDocument/2006/relationships/image" Target="../media/image75.gif"/><Relationship Id="rId5" Type="http://schemas.openxmlformats.org/officeDocument/2006/relationships/image" Target="../media/image74.gif"/><Relationship Id="rId6" Type="http://schemas.openxmlformats.org/officeDocument/2006/relationships/image" Target="../media/image85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2.png"/><Relationship Id="rId4" Type="http://schemas.openxmlformats.org/officeDocument/2006/relationships/image" Target="../media/image78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